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64" r:id="rId4"/>
    <p:sldId id="265" r:id="rId5"/>
    <p:sldId id="258" r:id="rId6"/>
    <p:sldId id="259" r:id="rId7"/>
    <p:sldId id="266" r:id="rId8"/>
    <p:sldId id="260" r:id="rId9"/>
    <p:sldId id="273" r:id="rId10"/>
    <p:sldId id="269" r:id="rId11"/>
    <p:sldId id="270" r:id="rId12"/>
    <p:sldId id="268" r:id="rId13"/>
    <p:sldId id="271" r:id="rId14"/>
    <p:sldId id="272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1" autoAdjust="0"/>
    <p:restoredTop sz="82585"/>
  </p:normalViewPr>
  <p:slideViewPr>
    <p:cSldViewPr snapToGrid="0" showGuides="1">
      <p:cViewPr varScale="1">
        <p:scale>
          <a:sx n="105" d="100"/>
          <a:sy n="105" d="100"/>
        </p:scale>
        <p:origin x="11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4</a:t>
            </a:r>
          </a:p>
        </p:txBody>
      </p:sp>
    </p:spTree>
    <p:extLst>
      <p:ext uri="{BB962C8B-B14F-4D97-AF65-F5344CB8AC3E}">
        <p14:creationId xmlns:p14="http://schemas.microsoft.com/office/powerpoint/2010/main" val="3784970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Unfamiliar with .sav file type</a:t>
            </a:r>
          </a:p>
          <a:p>
            <a:r>
              <a:rPr lang="en-US" dirty="0"/>
              <a:t>Understanding what the data variables represented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Description of your replication and any problems you had (5 minutes)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  <a:p>
            <a:r>
              <a:rPr lang="en-US" dirty="0"/>
              <a:t>Table 3</a:t>
            </a:r>
          </a:p>
          <a:p>
            <a:r>
              <a:rPr lang="en-US" dirty="0"/>
              <a:t>Table 4</a:t>
            </a:r>
          </a:p>
          <a:p>
            <a:r>
              <a:rPr lang="en-US" dirty="0"/>
              <a:t>Table 9</a:t>
            </a:r>
          </a:p>
          <a:p>
            <a:r>
              <a:rPr lang="en-US" dirty="0"/>
              <a:t>Table 10</a:t>
            </a:r>
          </a:p>
          <a:p>
            <a:r>
              <a:rPr lang="en-US"/>
              <a:t>Table 11</a:t>
            </a:r>
            <a:endParaRPr lang="en-US" dirty="0"/>
          </a:p>
          <a:p>
            <a:r>
              <a:rPr lang="en-US" dirty="0"/>
              <a:t>Figure 1</a:t>
            </a:r>
          </a:p>
          <a:p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448733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542</Words>
  <Application>Microsoft Macintosh PowerPoint</Application>
  <PresentationFormat>Widescreen</PresentationFormat>
  <Paragraphs>78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Description of your replication and any problems you had (5 minutes) </vt:lpstr>
      <vt:lpstr>Table 1</vt:lpstr>
      <vt:lpstr>Table 3</vt:lpstr>
      <vt:lpstr>Table 4</vt:lpstr>
      <vt:lpstr>Table 9</vt:lpstr>
      <vt:lpstr>Figure 1</vt:lpstr>
      <vt:lpstr>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 </dc:title>
  <dc:creator>Raphael Kirchgäßner</dc:creator>
  <cp:lastModifiedBy>Raphael Kirchgäßner</cp:lastModifiedBy>
  <cp:revision>11</cp:revision>
  <dcterms:created xsi:type="dcterms:W3CDTF">2019-12-03T23:55:52Z</dcterms:created>
  <dcterms:modified xsi:type="dcterms:W3CDTF">2019-12-04T01:19:57Z</dcterms:modified>
</cp:coreProperties>
</file>